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3" r:id="rId2"/>
    <p:sldId id="263" r:id="rId3"/>
    <p:sldId id="264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60" r:id="rId12"/>
  </p:sldIdLst>
  <p:sldSz cx="12192000" cy="6858000"/>
  <p:notesSz cx="6858000" cy="9144000"/>
  <p:embeddedFontLst>
    <p:embeddedFont>
      <p:font typeface="a가로수" panose="02020600000000000000" pitchFamily="18" charset="-127"/>
      <p:regular r:id="rId13"/>
    </p:embeddedFont>
    <p:embeddedFont>
      <p:font typeface="KoPub돋움체 Bold" panose="00000800000000000000" pitchFamily="2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B26E"/>
    <a:srgbClr val="FF7F00"/>
    <a:srgbClr val="FFFFFF"/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00657-8DC5-4D8B-9698-1E146F19D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2A9295-10EE-4D34-AC45-91650BC92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0EB1-A258-49C6-AA8B-BB12419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A84F8-7DAB-4478-A1FA-E013097B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6ED72-D1FA-4EBF-9095-90AAACBC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66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D95F2-2E3B-4D67-8095-2E7DB981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334793-AABC-48E6-832A-87D4AD82A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18E5B-2483-49CF-B807-6533878D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FD78D-B358-4FAA-9CAF-E64C6126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C830D-08F8-4657-AAC8-0DF93F19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3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2ADF6-A4B9-40CE-A2D2-8B9511BFB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C2368A-07BE-4247-8AFD-7D9CE9B00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F896C-2812-4274-B39B-D29D854D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03B2-D5ED-4B6A-A1B3-35B55B5E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C6C68-F70A-4AB2-8CDB-D8E6CB37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5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8C7C-CB71-4F30-A564-714A4E63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D66BB-27EA-4927-A088-834E6B77A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D87B7-DA64-43E7-8FDE-E762B3B0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862060-8625-423B-AA22-A281BC35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6370D-CFB5-489F-82F1-1EC6B768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6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21733-A539-44C1-AEF2-C2F59264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734DC5-6B31-42D4-97FF-2D123CB1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54AA6-29E0-4737-B4F0-6B46F66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C2052-BD9D-40E6-9DC2-990D0E03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2E186-22D3-415F-B6D5-5AC51264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40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20F70-949A-4D8F-9FBC-E76A881B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BF91A-E5DB-4B1F-8668-E8760A653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D8E7EB-DA30-4A08-83E6-4E6E914C9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9CA96-64CF-426E-BFC7-EFE7504E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5CA02-C7C3-4F5C-9662-934D77BA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75568-698D-4843-B282-59D6DA12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80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2EDDF-182F-4059-A5D4-BE8B8E2E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971C1-4DC0-4B96-AB40-9E2849A4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5F682-40D7-461D-AA6E-F52C061F4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B6F12F-2D2D-4B8C-8C48-C1FBABDC4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AFD5B7-0068-4CB2-9964-48B76B548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66027B-789E-4B4D-BC4E-E81DF31C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79EE47-1681-4CD6-AE01-154240D1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7A3418-EBA3-4F39-9F2E-EC7827D3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0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0EC5D-9C2A-4F78-B078-6F1740DA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B5807D-81BC-499D-8D08-C6C01C3D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56DD07-ED05-4D96-8B23-686DAAB7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E7DAB5-B49C-4FBC-8898-27E939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2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9D35FB-E3C8-41DF-903C-E5CDCE93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7E2F92-B89D-4FA6-9A15-6D19A0B2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53DD7-5822-498D-AEEB-81FF84F8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0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2BF1E-898D-4009-BCDC-7C9E6181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663F2-144A-4656-963D-DD10BF56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E5B6C3-1E41-442B-9F86-26035C624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3CD14-849A-4115-BDEA-8BBC8560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C5DDA-4F58-4E7D-9B4F-8C01EB53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A80610-4493-43D6-BDE4-6FAD2DF7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89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65876-8BCC-4813-8739-28B6DAC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A1069E-3E86-409D-A29B-581C0354B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11A216-8EB5-4B97-AE47-A919A4E3E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58CCBB-77F7-41A4-9A93-9247CEE4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D10DB-89CC-4F2A-B1B1-9BF6B743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D5D4C-BB1F-4381-B6C6-C6BB0F44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7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E1DC-D061-466F-A991-3BDCB70A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99251-40D1-46A8-8FDB-7554C632E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6E58C-8AD6-4326-B2D8-704B291D7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A5C3-CFAA-4240-8ABD-069CB856A1A5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6AB1A-740D-4F1F-84D7-A24CC8E5F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8AC6A-2914-48B4-A14E-D0C63118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FB88-3F81-4942-BCB1-3F6CFA609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whack-2018.firebaseapp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FA5D0F-3B76-483B-B02B-F08AF855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31"/>
            <a:ext cx="12192000" cy="7280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444CF3-6244-4AB9-8978-12089461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82" y="4537322"/>
            <a:ext cx="1317836" cy="1317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47BAD-36F1-4972-B4B7-B14639709ADD}"/>
              </a:ext>
            </a:extLst>
          </p:cNvPr>
          <p:cNvSpPr txBox="1"/>
          <p:nvPr/>
        </p:nvSpPr>
        <p:spPr>
          <a:xfrm>
            <a:off x="4421275" y="1738365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,</a:t>
            </a:r>
            <a:endParaRPr lang="ko-KR" altLang="en-US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89323A-AC4F-4F86-A3C7-C98DEA734F10}"/>
              </a:ext>
            </a:extLst>
          </p:cNvPr>
          <p:cNvSpPr/>
          <p:nvPr/>
        </p:nvSpPr>
        <p:spPr>
          <a:xfrm>
            <a:off x="200967" y="6350558"/>
            <a:ext cx="311499" cy="3315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8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AD8803-BDEB-4162-BC42-8FCC7EB78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2079"/>
            <a:ext cx="12192000" cy="7290079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7899E01-0307-4159-A3DD-A85EF4F1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90" y="1316334"/>
            <a:ext cx="8847522" cy="545017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4E2904-FDE0-4D97-8EC9-34831909DCF0}"/>
              </a:ext>
            </a:extLst>
          </p:cNvPr>
          <p:cNvCxnSpPr>
            <a:cxnSpLocks/>
          </p:cNvCxnSpPr>
          <p:nvPr/>
        </p:nvCxnSpPr>
        <p:spPr>
          <a:xfrm>
            <a:off x="2934119" y="633046"/>
            <a:ext cx="9063613" cy="0"/>
          </a:xfrm>
          <a:prstGeom prst="line">
            <a:avLst/>
          </a:prstGeom>
          <a:ln w="38100">
            <a:solidFill>
              <a:srgbClr val="FF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DE3244-B759-4DB9-B49D-70C4A6DDDDFE}"/>
              </a:ext>
            </a:extLst>
          </p:cNvPr>
          <p:cNvCxnSpPr>
            <a:cxnSpLocks/>
          </p:cNvCxnSpPr>
          <p:nvPr/>
        </p:nvCxnSpPr>
        <p:spPr>
          <a:xfrm flipV="1">
            <a:off x="1117042" y="1056751"/>
            <a:ext cx="0" cy="5801249"/>
          </a:xfrm>
          <a:prstGeom prst="line">
            <a:avLst/>
          </a:prstGeom>
          <a:ln w="38100">
            <a:solidFill>
              <a:srgbClr val="FF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A824AA-0414-47B5-BE7A-9C73A077D4F4}"/>
              </a:ext>
            </a:extLst>
          </p:cNvPr>
          <p:cNvCxnSpPr>
            <a:cxnSpLocks/>
          </p:cNvCxnSpPr>
          <p:nvPr/>
        </p:nvCxnSpPr>
        <p:spPr>
          <a:xfrm>
            <a:off x="11908589" y="703385"/>
            <a:ext cx="0" cy="6235895"/>
          </a:xfrm>
          <a:prstGeom prst="line">
            <a:avLst/>
          </a:prstGeom>
          <a:ln w="38100">
            <a:solidFill>
              <a:srgbClr val="FF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63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6638F-8279-4B88-B05A-42421DF0BF95}"/>
              </a:ext>
            </a:extLst>
          </p:cNvPr>
          <p:cNvSpPr txBox="1"/>
          <p:nvPr/>
        </p:nvSpPr>
        <p:spPr>
          <a:xfrm>
            <a:off x="3979017" y="595853"/>
            <a:ext cx="4660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직접 시현 링크</a:t>
            </a:r>
            <a:endParaRPr lang="en-US" altLang="ko-KR" sz="6000" dirty="0">
              <a:solidFill>
                <a:schemeClr val="accent2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B3FF7C-EF5A-4CEA-8227-7F3A00BCD62E}"/>
              </a:ext>
            </a:extLst>
          </p:cNvPr>
          <p:cNvSpPr/>
          <p:nvPr/>
        </p:nvSpPr>
        <p:spPr>
          <a:xfrm>
            <a:off x="2220686" y="5296710"/>
            <a:ext cx="8360228" cy="11676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2"/>
            <a:extLst>
              <a:ext uri="{FF2B5EF4-FFF2-40B4-BE49-F238E27FC236}">
                <a16:creationId xmlns:a16="http://schemas.microsoft.com/office/drawing/2014/main" id="{09145078-BA63-48E8-AC9F-C76506D7030E}"/>
              </a:ext>
            </a:extLst>
          </p:cNvPr>
          <p:cNvSpPr/>
          <p:nvPr/>
        </p:nvSpPr>
        <p:spPr>
          <a:xfrm>
            <a:off x="2940846" y="5418892"/>
            <a:ext cx="6919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a가로수" panose="02020600000000000000" pitchFamily="18" charset="-127"/>
                <a:ea typeface="a가로수" panose="02020600000000000000" pitchFamily="18" charset="-127"/>
              </a:rPr>
              <a:t>https://kwhack-2018.firebaseapp.com/</a:t>
            </a:r>
            <a:endParaRPr lang="ko-KR" altLang="en-US" sz="24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4A9C0-63AD-4E19-912D-C72CB5CA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7" t="23742" r="31429" b="25741"/>
          <a:stretch/>
        </p:blipFill>
        <p:spPr>
          <a:xfrm>
            <a:off x="4353296" y="2209749"/>
            <a:ext cx="3911692" cy="308696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14506B-BD5A-43AD-A267-D9CF2D2032DC}"/>
              </a:ext>
            </a:extLst>
          </p:cNvPr>
          <p:cNvCxnSpPr>
            <a:cxnSpLocks/>
          </p:cNvCxnSpPr>
          <p:nvPr/>
        </p:nvCxnSpPr>
        <p:spPr>
          <a:xfrm flipV="1">
            <a:off x="1117042" y="0"/>
            <a:ext cx="0" cy="6858001"/>
          </a:xfrm>
          <a:prstGeom prst="line">
            <a:avLst/>
          </a:prstGeom>
          <a:ln w="38100">
            <a:solidFill>
              <a:srgbClr val="FF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C95AC7-675F-4F1C-97D5-89109B7C8452}"/>
              </a:ext>
            </a:extLst>
          </p:cNvPr>
          <p:cNvCxnSpPr>
            <a:cxnSpLocks/>
          </p:cNvCxnSpPr>
          <p:nvPr/>
        </p:nvCxnSpPr>
        <p:spPr>
          <a:xfrm>
            <a:off x="11908589" y="0"/>
            <a:ext cx="0" cy="6939280"/>
          </a:xfrm>
          <a:prstGeom prst="line">
            <a:avLst/>
          </a:prstGeom>
          <a:ln w="38100">
            <a:solidFill>
              <a:srgbClr val="FF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hlinkClick r:id="rId2"/>
            <a:extLst>
              <a:ext uri="{FF2B5EF4-FFF2-40B4-BE49-F238E27FC236}">
                <a16:creationId xmlns:a16="http://schemas.microsoft.com/office/drawing/2014/main" id="{FEABA9B3-A6CA-400B-B0D1-CCDD7B06A178}"/>
              </a:ext>
            </a:extLst>
          </p:cNvPr>
          <p:cNvSpPr/>
          <p:nvPr/>
        </p:nvSpPr>
        <p:spPr>
          <a:xfrm>
            <a:off x="2444718" y="6002739"/>
            <a:ext cx="5753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https://github.com/hackathon-kor/2018KWHack</a:t>
            </a:r>
            <a:endParaRPr lang="ko-KR" altLang="en-US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370A4-3FCE-4FBE-AEE8-69B0D66CA629}"/>
              </a:ext>
            </a:extLst>
          </p:cNvPr>
          <p:cNvSpPr txBox="1"/>
          <p:nvPr/>
        </p:nvSpPr>
        <p:spPr>
          <a:xfrm>
            <a:off x="8081077" y="600084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광운외대</a:t>
            </a:r>
            <a:r>
              <a:rPr lang="ko-KR" altLang="en-US" sz="1600" dirty="0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 </a:t>
            </a:r>
            <a:r>
              <a:rPr lang="ko-KR" altLang="en-US" sz="1600" dirty="0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링크</a:t>
            </a:r>
            <a:r>
              <a:rPr lang="en-US" altLang="ko-KR" sz="1600" dirty="0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rgbClr val="0AB26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주소</a:t>
            </a:r>
            <a:endParaRPr lang="en-US" altLang="ko-KR" sz="1600" dirty="0">
              <a:solidFill>
                <a:srgbClr val="0AB26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18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FB3A8-4B82-4148-816E-95A9CB68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39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, 시계이(가) 표시된 사진&#10;&#10;높은 신뢰도로 생성된 설명">
            <a:extLst>
              <a:ext uri="{FF2B5EF4-FFF2-40B4-BE49-F238E27FC236}">
                <a16:creationId xmlns:a16="http://schemas.microsoft.com/office/drawing/2014/main" id="{4EBEDB91-B158-4CAE-A4F2-1CA27008D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1259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FB3A8-4B82-4148-816E-95A9CB68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4663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D507424-B1B8-4D9F-ADE0-394584571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84F077-2DD7-4B50-BC21-0EE8D1B56600}"/>
              </a:ext>
            </a:extLst>
          </p:cNvPr>
          <p:cNvSpPr/>
          <p:nvPr/>
        </p:nvSpPr>
        <p:spPr>
          <a:xfrm>
            <a:off x="4762919" y="2451798"/>
            <a:ext cx="2662813" cy="42906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229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86E834-A7D9-456D-8F8E-705B02B2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6892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D507424-B1B8-4D9F-ADE0-394584571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300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92FA8A2-6B4A-4D93-8292-CF4C4674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9BB9BE-F734-40FA-B7AA-DDE2FA529B91}"/>
              </a:ext>
            </a:extLst>
          </p:cNvPr>
          <p:cNvSpPr/>
          <p:nvPr/>
        </p:nvSpPr>
        <p:spPr>
          <a:xfrm>
            <a:off x="4652388" y="3285811"/>
            <a:ext cx="4310742" cy="33159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8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7C9608E-595E-473F-A76B-05D32D7F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774"/>
            <a:ext cx="12192000" cy="7018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EDE1D-B520-4875-A90C-B5CBE82BB987}"/>
              </a:ext>
            </a:extLst>
          </p:cNvPr>
          <p:cNvSpPr txBox="1"/>
          <p:nvPr/>
        </p:nvSpPr>
        <p:spPr>
          <a:xfrm>
            <a:off x="7616651" y="5958673"/>
            <a:ext cx="3897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담가져 있는 당근으로 언어유희를 </a:t>
            </a:r>
            <a:r>
              <a:rPr lang="ko-KR" altLang="en-US" sz="1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실제화한</a:t>
            </a:r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캐릭터로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시간이 지날 수록 본 모습을 드러냅니다</a:t>
            </a:r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15BE42-AD9B-4063-BD50-3CFF38F17FEF}"/>
              </a:ext>
            </a:extLst>
          </p:cNvPr>
          <p:cNvCxnSpPr/>
          <p:nvPr/>
        </p:nvCxnSpPr>
        <p:spPr>
          <a:xfrm>
            <a:off x="5596932" y="3989196"/>
            <a:ext cx="644099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A2F1AE-C7DE-41E5-B626-B4141671175D}"/>
              </a:ext>
            </a:extLst>
          </p:cNvPr>
          <p:cNvCxnSpPr/>
          <p:nvPr/>
        </p:nvCxnSpPr>
        <p:spPr>
          <a:xfrm>
            <a:off x="5596932" y="5164853"/>
            <a:ext cx="644099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9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38</Words>
  <Application>Microsoft Office PowerPoint</Application>
  <PresentationFormat>와이드스크린</PresentationFormat>
  <Paragraphs>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a가로수</vt:lpstr>
      <vt:lpstr>맑은 고딕</vt:lpstr>
      <vt:lpstr>KoPub돋움체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조하연</dc:creator>
  <cp:lastModifiedBy>조하연</cp:lastModifiedBy>
  <cp:revision>9</cp:revision>
  <dcterms:created xsi:type="dcterms:W3CDTF">2018-10-26T21:25:45Z</dcterms:created>
  <dcterms:modified xsi:type="dcterms:W3CDTF">2018-10-27T00:19:26Z</dcterms:modified>
</cp:coreProperties>
</file>